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16"/>
  </p:notesMasterIdLst>
  <p:sldIdLst>
    <p:sldId id="256" r:id="rId2"/>
    <p:sldId id="276" r:id="rId3"/>
    <p:sldId id="270" r:id="rId4"/>
    <p:sldId id="268" r:id="rId5"/>
    <p:sldId id="273" r:id="rId6"/>
    <p:sldId id="274" r:id="rId7"/>
    <p:sldId id="259" r:id="rId8"/>
    <p:sldId id="261" r:id="rId9"/>
    <p:sldId id="262" r:id="rId10"/>
    <p:sldId id="272" r:id="rId11"/>
    <p:sldId id="275" r:id="rId12"/>
    <p:sldId id="263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310" autoAdjust="0"/>
  </p:normalViewPr>
  <p:slideViewPr>
    <p:cSldViewPr snapToGrid="0">
      <p:cViewPr varScale="1">
        <p:scale>
          <a:sx n="90" d="100"/>
          <a:sy n="90" d="100"/>
        </p:scale>
        <p:origin x="12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68E9B-E3C1-488F-B4EB-A2FFD18C3DD5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230A7-A574-4AF1-A503-4D26978945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33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36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6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6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1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017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7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36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F5105-E212-4085-8A51-BCC0138CAEFB}" type="datetime1">
              <a:rPr lang="ru-RU" smtClean="0"/>
              <a:t>04.04.2023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66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F4D1-427A-44F0-B2F4-401F4EBE2113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77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B71-42A5-424C-88D0-E2D6580DF2B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17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DC5E-0903-4EA4-8915-6F2296DDFB0D}" type="datetime1">
              <a:rPr lang="ru-RU" smtClean="0"/>
              <a:t>04.04.2023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33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BE1-B9F5-47BF-9E1E-3A9927410017}" type="datetime1">
              <a:rPr lang="ru-RU" smtClean="0"/>
              <a:t>04.04.2023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568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8F2A-A797-48C1-BD05-00076C13EDD1}" type="datetime1">
              <a:rPr lang="ru-RU" smtClean="0"/>
              <a:t>04.04.2023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1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4295-43E1-4A2C-8F9D-8BCC69C9B6F3}" type="datetime1">
              <a:rPr lang="ru-RU" smtClean="0"/>
              <a:t>04.04.2023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1804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B976-2074-43BF-9EA4-AAA14FE07CA3}" type="datetime1">
              <a:rPr lang="ru-RU" smtClean="0"/>
              <a:t>04.04.2023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6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128-5B82-4D58-9900-AA4B765406AB}" type="datetime1">
              <a:rPr lang="ru-RU" smtClean="0"/>
              <a:t>04.04.2023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01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D3AA-B3E8-4945-BA6E-1880DBDD0E47}" type="datetime1">
              <a:rPr lang="ru-RU" smtClean="0"/>
              <a:t>04.04.2023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93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3FD4CD2-EB3A-4DFA-BC55-DA834B27FCDC}" type="datetime1">
              <a:rPr lang="ru-RU" smtClean="0"/>
              <a:t>04.04.2023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6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7684295-43E1-4A2C-8F9D-8BCC69C9B6F3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6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40BA2-62A6-4E9B-916D-19A3FDAFF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  <a:effectLst/>
        </p:spPr>
        <p:txBody>
          <a:bodyPr>
            <a:normAutofit/>
          </a:bodyPr>
          <a:lstStyle/>
          <a:p>
            <a:pPr algn="ctr"/>
            <a:r>
              <a:rPr lang="ru-RU" sz="6000" dirty="0">
                <a:ln w="22225">
                  <a:solidFill>
                    <a:srgbClr val="404040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endParaRPr lang="ru-RU" dirty="0">
              <a:ln w="22225">
                <a:solidFill>
                  <a:srgbClr val="404040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3AA7AC-FDE3-4F22-9726-5B61948B260D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284153"/>
            <a:ext cx="1447800" cy="124777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CD13F-56FA-4A00-A2D3-7EF2C9A23BFD}"/>
              </a:ext>
            </a:extLst>
          </p:cNvPr>
          <p:cNvSpPr txBox="1"/>
          <p:nvPr/>
        </p:nvSpPr>
        <p:spPr>
          <a:xfrm>
            <a:off x="5455920" y="5868413"/>
            <a:ext cx="6482080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Шарафудинов Николай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TI-19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Дориан Саранчук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DISA, FCIM 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7E1CB-52D4-415A-9D90-401F4D34D50A}"/>
              </a:ext>
            </a:extLst>
          </p:cNvPr>
          <p:cNvSpPr txBox="1"/>
          <p:nvPr/>
        </p:nvSpPr>
        <p:spPr>
          <a:xfrm>
            <a:off x="0" y="32607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Conferința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tehnico-ştiinţifică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studenților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masteranzilor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doctoranzilor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UTM, 5-7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84893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893956" y="1927627"/>
            <a:ext cx="673768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/>
              <a:t>	Криптовалюты имеют ценность, потому что они являются уникальными цифровыми активами, которые могут быть использованы для проведения безопасных, быстрых и анонимных транзакций без участия посредников. 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Цена криптовалют определяется спросом и предложением на рынке. Кроме того, криптовалюты имеют ограниченный выпуск, что также может влиять на их цену.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26484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41FF3-6384-4BC9-867B-948CB3A4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3" y="1515836"/>
            <a:ext cx="3826328" cy="3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E0A85-0280-4CF2-9984-7D43BAA1FC14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94343-D8C9-4416-BAD0-2BFE0850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505" y="1050217"/>
            <a:ext cx="2949876" cy="2956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28290-8723-4202-BB80-AF7680B6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9" y="1050217"/>
            <a:ext cx="3394296" cy="295632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FCFE9-10F1-4EF1-A4DE-03B9A647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4210-A536-40B9-BF6A-D9A1093B4239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и Невзаимозаменяемые токены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CF69F-782A-47C0-8F90-4D2FD1816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305" y="2189204"/>
            <a:ext cx="5238304" cy="42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78802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802 -0.0007 L 1.49609 -0.00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5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66723F3-E095-4D81-A40A-4B45C82C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DA2D9-E9F5-49BC-919C-B25BB829DBFD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E067DC-D19A-4E71-9957-BAF73F90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09" y="709022"/>
            <a:ext cx="5691778" cy="56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C4B88DA-0076-45A0-A73A-FFB1050EA23E}"/>
              </a:ext>
            </a:extLst>
          </p:cNvPr>
          <p:cNvSpPr txBox="1">
            <a:spLocks/>
          </p:cNvSpPr>
          <p:nvPr/>
        </p:nvSpPr>
        <p:spPr>
          <a:xfrm>
            <a:off x="1700212" y="2689906"/>
            <a:ext cx="8791575" cy="739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/>
              <a:t>Спасибо за внимание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CFD10A7-2FA0-45FA-B5AB-46D4A8ED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95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305113-36EE-4807-A242-2FBB720B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3AFCC-F53F-40D9-A360-92BF0D6DD9E0}"/>
              </a:ext>
            </a:extLst>
          </p:cNvPr>
          <p:cNvSpPr txBox="1"/>
          <p:nvPr/>
        </p:nvSpPr>
        <p:spPr>
          <a:xfrm>
            <a:off x="0" y="26484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7B5B8-370D-4A0E-8A2D-880B007EF64B}"/>
              </a:ext>
            </a:extLst>
          </p:cNvPr>
          <p:cNvSpPr txBox="1"/>
          <p:nvPr/>
        </p:nvSpPr>
        <p:spPr>
          <a:xfrm>
            <a:off x="489098" y="1213515"/>
            <a:ext cx="5606902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работает блокчейн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консенсуса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 Блокчейн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криптографической задачи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и Невзаимозаменяемые токены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pPr>
              <a:lnSpc>
                <a:spcPct val="150000"/>
              </a:lnSpc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E8B79E-9A4D-452A-8674-C9C69842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02" y="8572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01E7E-176E-44E0-8083-AD5D22FDE08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7CA04-D09F-4318-A07A-87CC64B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5A3B-57B0-4836-883D-62F81AA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730712"/>
            <a:ext cx="762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187CA-EFE0-4A07-A1FB-EAC87D26FF21}"/>
              </a:ext>
            </a:extLst>
          </p:cNvPr>
          <p:cNvSpPr txBox="1"/>
          <p:nvPr/>
        </p:nvSpPr>
        <p:spPr>
          <a:xfrm>
            <a:off x="5278120" y="141141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Блокчейн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CF58-665C-4184-BEF1-3B3D2BFFE0C9}"/>
              </a:ext>
            </a:extLst>
          </p:cNvPr>
          <p:cNvSpPr txBox="1"/>
          <p:nvPr/>
        </p:nvSpPr>
        <p:spPr>
          <a:xfrm>
            <a:off x="3769360" y="20788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Криптовалюта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9781-E671-49BA-AAEB-22847670034A}"/>
              </a:ext>
            </a:extLst>
          </p:cNvPr>
          <p:cNvSpPr txBox="1"/>
          <p:nvPr/>
        </p:nvSpPr>
        <p:spPr>
          <a:xfrm>
            <a:off x="5928360" y="276667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NFT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1A92-8FA6-4D33-B216-8D54EED9757F}"/>
              </a:ext>
            </a:extLst>
          </p:cNvPr>
          <p:cNvSpPr txBox="1"/>
          <p:nvPr/>
        </p:nvSpPr>
        <p:spPr>
          <a:xfrm>
            <a:off x="5191760" y="34239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Смарт 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296F-D391-44E0-B55E-EAFCDE090954}"/>
              </a:ext>
            </a:extLst>
          </p:cNvPr>
          <p:cNvSpPr txBox="1"/>
          <p:nvPr/>
        </p:nvSpPr>
        <p:spPr>
          <a:xfrm>
            <a:off x="6322060" y="411169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54-5612-4DC1-9159-2E346D4F8E13}"/>
              </a:ext>
            </a:extLst>
          </p:cNvPr>
          <p:cNvSpPr txBox="1"/>
          <p:nvPr/>
        </p:nvSpPr>
        <p:spPr>
          <a:xfrm>
            <a:off x="5003800" y="4389929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Голосование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1E8BC-BCBF-4E17-9CCE-E8D917674382}"/>
              </a:ext>
            </a:extLst>
          </p:cNvPr>
          <p:cNvSpPr txBox="1"/>
          <p:nvPr/>
        </p:nvSpPr>
        <p:spPr>
          <a:xfrm>
            <a:off x="5793740" y="475348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Образование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68EA-A80F-470E-B0C2-27DE346B160B}"/>
              </a:ext>
            </a:extLst>
          </p:cNvPr>
          <p:cNvSpPr txBox="1"/>
          <p:nvPr/>
        </p:nvSpPr>
        <p:spPr>
          <a:xfrm>
            <a:off x="5587243" y="5912438"/>
            <a:ext cx="7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7879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1500DC-3287-449A-AC07-DDA8D57D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4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825A3-46E0-4198-8EFB-B2C63B32ED0E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028E49-81F2-4EDA-A25D-8C00870F98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99" y="895667"/>
            <a:ext cx="9612402" cy="50666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55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0" y="1047716"/>
            <a:ext cx="8453120" cy="4762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CE604-7F32-4472-AD98-D7EFFAC4DDBC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393881-6F49-4D35-9971-8899ADBC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21" y="965202"/>
            <a:ext cx="9101158" cy="5252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F1C1F-FD07-4B62-ACE3-89B758F5229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работает блокчейн</a:t>
            </a:r>
          </a:p>
        </p:txBody>
      </p:sp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C972FC-B41F-4785-B9BB-8FA649E2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01" y="1100480"/>
            <a:ext cx="9303798" cy="46570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FD1872-36EE-4DF8-AF77-D365FC7A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EC424-092E-4CA8-B711-77FE3AD31FAA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консенсуса</a:t>
            </a:r>
          </a:p>
        </p:txBody>
      </p:sp>
    </p:spTree>
    <p:extLst>
      <p:ext uri="{BB962C8B-B14F-4D97-AF65-F5344CB8AC3E}">
        <p14:creationId xmlns:p14="http://schemas.microsoft.com/office/powerpoint/2010/main" val="7578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C52271-924E-4D0A-8EA3-10E8E3AD4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45" y="871121"/>
            <a:ext cx="7372905" cy="552967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FF32D2-122D-4F75-BEC6-9A6C96E8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14107-2A59-4219-93F6-CDFDA32A4753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 Блокчейн</a:t>
            </a:r>
          </a:p>
        </p:txBody>
      </p:sp>
    </p:spTree>
    <p:extLst>
      <p:ext uri="{BB962C8B-B14F-4D97-AF65-F5344CB8AC3E}">
        <p14:creationId xmlns:p14="http://schemas.microsoft.com/office/powerpoint/2010/main" val="11176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884D3-D89C-485C-8A65-8ADAC932D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047750"/>
            <a:ext cx="7429500" cy="47625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1F4E81-DC71-482E-87D0-D4A440C2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A3C2-93EF-4F19-8E5C-6AE2D852CDA0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криптографической задачи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25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786</TotalTime>
  <Words>236</Words>
  <Application>Microsoft Office PowerPoint</Application>
  <PresentationFormat>Широкоэкранный</PresentationFormat>
  <Paragraphs>60</Paragraphs>
  <Slides>14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Gill Sans MT</vt:lpstr>
      <vt:lpstr>Times New Roman</vt:lpstr>
      <vt:lpstr>Wingdings</vt:lpstr>
      <vt:lpstr>Посылка</vt:lpstr>
      <vt:lpstr>Блокчейн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Блокчейн</dc:title>
  <dc:creator>Nick Hi</dc:creator>
  <cp:lastModifiedBy>Nick Hi</cp:lastModifiedBy>
  <cp:revision>26</cp:revision>
  <dcterms:created xsi:type="dcterms:W3CDTF">2021-12-21T17:03:21Z</dcterms:created>
  <dcterms:modified xsi:type="dcterms:W3CDTF">2023-04-04T21:48:11Z</dcterms:modified>
</cp:coreProperties>
</file>